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0000"/>
    <a:srgbClr val="739B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110" d="100"/>
          <a:sy n="110" d="100"/>
        </p:scale>
        <p:origin x="162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14291"/>
            <a:ext cx="7772400" cy="857255"/>
          </a:xfrm>
        </p:spPr>
        <p:txBody>
          <a:bodyPr>
            <a:normAutofit/>
          </a:bodyPr>
          <a:lstStyle/>
          <a:p>
            <a:pPr marL="4846638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Приложение № 1</a:t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к Приказу начальника академии </a:t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«___» мая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2015 г. 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________ 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1214422"/>
            <a:ext cx="8358246" cy="357190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Порядок размещения информации на стенде противодействия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коррупции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500034" y="1785926"/>
            <a:ext cx="8143932" cy="4786346"/>
            <a:chOff x="500034" y="1785926"/>
            <a:chExt cx="8143932" cy="4786346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500034" y="1785926"/>
              <a:ext cx="8143932" cy="4786346"/>
            </a:xfrm>
            <a:prstGeom prst="rect">
              <a:avLst/>
            </a:prstGeom>
            <a:solidFill>
              <a:srgbClr val="739BC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642910" y="1928802"/>
              <a:ext cx="7858180" cy="4500594"/>
            </a:xfrm>
            <a:prstGeom prst="rect">
              <a:avLst/>
            </a:prstGeom>
            <a:noFill/>
            <a:ln w="38100">
              <a:solidFill>
                <a:srgbClr val="F20000">
                  <a:alpha val="63137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714348" y="2000240"/>
            <a:ext cx="771530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000" b="1" dirty="0" smtClean="0">
                <a:ln w="6350"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innerShdw blurRad="114300">
                    <a:prstClr val="black"/>
                  </a:innerShdw>
                </a:effectLst>
                <a:latin typeface="Times New Roman" pitchFamily="18" charset="0"/>
                <a:cs typeface="Times New Roman" pitchFamily="18" charset="0"/>
              </a:rPr>
              <a:t>ПРОТИВОДЕЙСТВИЕ КОРРУПЦИИ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857224" y="2500306"/>
            <a:ext cx="1285884" cy="17145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857224" y="4429132"/>
            <a:ext cx="1285884" cy="17145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285984" y="4429132"/>
            <a:ext cx="1285884" cy="17145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500694" y="4429132"/>
            <a:ext cx="1285884" cy="17145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929454" y="4429132"/>
            <a:ext cx="1285884" cy="17145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6929454" y="2500306"/>
            <a:ext cx="1285884" cy="17145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5500694" y="2500306"/>
            <a:ext cx="1285884" cy="17145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3929058" y="2500306"/>
            <a:ext cx="1285884" cy="17145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285984" y="2500306"/>
            <a:ext cx="1285884" cy="17145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857224" y="2571744"/>
            <a:ext cx="12858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05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О фактах совершения нарушений коррупционной направленности (порядок сообщения)</a:t>
            </a:r>
            <a:endParaRPr lang="ru-RU" sz="105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285984" y="2703192"/>
            <a:ext cx="1349912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Действия военнослужащего при обращении к нему в целях склонения его к коррупционному правонарушению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57224" y="4429132"/>
            <a:ext cx="1285884" cy="1331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05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05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Ограничения и запреты </a:t>
            </a:r>
            <a:r>
              <a:rPr lang="ru-RU" sz="1050" b="1" spc="-30" dirty="0" smtClean="0">
                <a:latin typeface="Times New Roman" pitchFamily="18" charset="0"/>
                <a:cs typeface="Times New Roman" pitchFamily="18" charset="0"/>
              </a:rPr>
              <a:t>распространяемые</a:t>
            </a:r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 на военнослужащих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285984" y="4500570"/>
            <a:ext cx="1285884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050" b="1" spc="-3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050" b="1" spc="-3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050" b="1" spc="-30" dirty="0" smtClean="0">
                <a:latin typeface="Times New Roman" pitchFamily="18" charset="0"/>
                <a:cs typeface="Times New Roman" pitchFamily="18" charset="0"/>
              </a:rPr>
              <a:t>Ограничения, запреты и обязанности распространяемые на работников,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929058" y="2500306"/>
            <a:ext cx="1316364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1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1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Уголовные </a:t>
            </a:r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наказания за совершенные коррупционные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правонарушения</a:t>
            </a:r>
            <a:endParaRPr lang="ru-RU" sz="11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455920" y="2644136"/>
            <a:ext cx="1371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Действия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работника </a:t>
            </a:r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при обращении к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нему каких-либо лиц, </a:t>
            </a:r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в целях склонения его к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совершению коррупционного правонарушения</a:t>
            </a:r>
            <a:endParaRPr lang="ru-RU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880860" y="2494594"/>
            <a:ext cx="1371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1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Образцы справок со сведениями о доходах, расходах, имуществе и обязательствах имущественного характера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929454" y="4429132"/>
            <a:ext cx="1285884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Текущие объявления </a:t>
            </a:r>
            <a:r>
              <a:rPr lang="ru-RU" sz="1100" b="1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100" b="1" spc="-20" smtClean="0">
                <a:latin typeface="Times New Roman" pitchFamily="18" charset="0"/>
                <a:cs typeface="Times New Roman" pitchFamily="18" charset="0"/>
              </a:rPr>
              <a:t>приказы 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начальника </a:t>
            </a:r>
            <a:r>
              <a:rPr lang="ru-RU" sz="1100" b="1" dirty="0" err="1" smtClean="0">
                <a:latin typeface="Times New Roman" pitchFamily="18" charset="0"/>
                <a:cs typeface="Times New Roman" pitchFamily="18" charset="0"/>
              </a:rPr>
              <a:t>ВМедА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1100" b="1" spc="-20" dirty="0" smtClean="0">
                <a:latin typeface="Times New Roman" pitchFamily="18" charset="0"/>
                <a:cs typeface="Times New Roman" pitchFamily="18" charset="0"/>
              </a:rPr>
              <a:t>противодействию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 коррупции, иная информация)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457836" y="4403093"/>
            <a:ext cx="1371600" cy="1768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1100" b="1" spc="-10" dirty="0" smtClean="0">
                <a:latin typeface="Times New Roman" pitchFamily="18" charset="0"/>
                <a:cs typeface="Times New Roman" pitchFamily="18" charset="0"/>
              </a:rPr>
              <a:t>Результаты работы комиссии по соблюдению требований к служебному поведению и урегулированию конфликта интересов (аттестационной комиссии)</a:t>
            </a:r>
            <a:endParaRPr lang="ru-RU" sz="1100" b="1" spc="-1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929058" y="4430090"/>
            <a:ext cx="1285884" cy="17145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3851920" y="4478474"/>
            <a:ext cx="147064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1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Нормативно-правовые документы</a:t>
            </a:r>
          </a:p>
          <a:p>
            <a:pPr algn="ctr"/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(Указы, Федеральные законы, </a:t>
            </a:r>
          </a:p>
          <a:p>
            <a:pPr algn="ctr"/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Приказы МО РФ)</a:t>
            </a:r>
            <a:r>
              <a:rPr lang="ru-RU" sz="1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457</TotalTime>
  <Words>129</Words>
  <Application>Microsoft Office PowerPoint</Application>
  <PresentationFormat>Экран (4:3)</PresentationFormat>
  <Paragraphs>27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Тема Office</vt:lpstr>
      <vt:lpstr>Приложение № 1 к Приказу начальника академии  от «___» мая 2015 г. №________ 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Приложение № 1 к Приказу начальника академии  от «__» апреля 2015 г. №_____ </dc:title>
  <cp:lastModifiedBy>Учебный отдел</cp:lastModifiedBy>
  <cp:revision>12</cp:revision>
  <cp:lastPrinted>2015-05-20T07:48:14Z</cp:lastPrinted>
  <dcterms:modified xsi:type="dcterms:W3CDTF">2015-05-20T06:55:26Z</dcterms:modified>
</cp:coreProperties>
</file>