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739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0" d="100"/>
          <a:sy n="110" d="100"/>
        </p:scale>
        <p:origin x="16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857255"/>
          </a:xfrm>
        </p:spPr>
        <p:txBody>
          <a:bodyPr>
            <a:normAutofit/>
          </a:bodyPr>
          <a:lstStyle/>
          <a:p>
            <a:pPr marL="4846638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Приложение № 1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 Приказу начальника академии 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«___» мая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2015 г. 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________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358246" cy="357190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Порядок размещения информации на стенде противодействия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коррупции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00034" y="1785926"/>
            <a:ext cx="8143932" cy="4786346"/>
            <a:chOff x="500034" y="1785926"/>
            <a:chExt cx="8143932" cy="478634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00034" y="1785926"/>
              <a:ext cx="8143932" cy="4786346"/>
            </a:xfrm>
            <a:prstGeom prst="rect">
              <a:avLst/>
            </a:prstGeom>
            <a:solidFill>
              <a:srgbClr val="739B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42910" y="1928802"/>
              <a:ext cx="7858180" cy="4500594"/>
            </a:xfrm>
            <a:prstGeom prst="rect">
              <a:avLst/>
            </a:prstGeom>
            <a:noFill/>
            <a:ln w="38100">
              <a:solidFill>
                <a:srgbClr val="F20000">
                  <a:alpha val="63137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14348" y="2000240"/>
            <a:ext cx="771530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 smtClean="0">
                <a:ln w="6350"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ПРОТИВОДЕЙСТВИЕ КОРРУПЦИИ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500306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4429132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4429132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500694" y="4429132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4429132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929454" y="2500306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500306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2500306"/>
            <a:ext cx="1285884" cy="1714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85984" y="2500306"/>
            <a:ext cx="1285884" cy="1714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57224" y="2571744"/>
            <a:ext cx="12858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О фактах совершения нарушений коррупционной направленности (порядок сообщения)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5984" y="2703192"/>
            <a:ext cx="134991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Действия военнослужащего при обращении к нему в целях склонения его к коррупционному правонарушению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7224" y="4429132"/>
            <a:ext cx="128588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Ограничения и запреты </a:t>
            </a:r>
            <a:r>
              <a:rPr lang="ru-RU" sz="1050" b="1" spc="-30" dirty="0" smtClean="0">
                <a:latin typeface="Times New Roman" pitchFamily="18" charset="0"/>
                <a:cs typeface="Times New Roman" pitchFamily="18" charset="0"/>
              </a:rPr>
              <a:t>распространяемые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на военнослужащих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85984" y="4500570"/>
            <a:ext cx="128588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50" b="1" spc="-3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50" b="1" spc="-3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spc="-30" dirty="0" smtClean="0">
                <a:latin typeface="Times New Roman" pitchFamily="18" charset="0"/>
                <a:cs typeface="Times New Roman" pitchFamily="18" charset="0"/>
              </a:rPr>
              <a:t>Ограничения, запреты и обязанности распространяемые на работников,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29058" y="2500306"/>
            <a:ext cx="13163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Уголовные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наказания за совершенные коррупционные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правонарушения</a:t>
            </a: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5920" y="2644136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работника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при обращении к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нему каких-либо лиц,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в целях склонения его к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совершению коррупционного правонарушения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80860" y="2494594"/>
            <a:ext cx="137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Образцы справок со сведениями о доходах, расходах, имуществе и обязательствах имущественного характера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29454" y="4429132"/>
            <a:ext cx="128588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Текущие объявления </a:t>
            </a:r>
            <a:r>
              <a:rPr lang="ru-RU" sz="11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b="1" spc="-20" smtClean="0">
                <a:latin typeface="Times New Roman" pitchFamily="18" charset="0"/>
                <a:cs typeface="Times New Roman" pitchFamily="18" charset="0"/>
              </a:rPr>
              <a:t>приказы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начальника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ВМедА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100" b="1" spc="-20" dirty="0" smtClean="0">
                <a:latin typeface="Times New Roman" pitchFamily="18" charset="0"/>
                <a:cs typeface="Times New Roman" pitchFamily="18" charset="0"/>
              </a:rPr>
              <a:t>противодействию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коррупции, иная информация)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57836" y="4403093"/>
            <a:ext cx="1371600" cy="176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pc="-10" dirty="0" smtClean="0">
                <a:latin typeface="Times New Roman" pitchFamily="18" charset="0"/>
                <a:cs typeface="Times New Roman" pitchFamily="18" charset="0"/>
              </a:rPr>
              <a:t>Результаты работы комиссии по соблюдению требований к служебному поведению и урегулированию конфликта интересов (аттестационной комиссии)</a:t>
            </a:r>
            <a:endParaRPr lang="ru-RU" sz="1100" b="1" spc="-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929058" y="4430090"/>
            <a:ext cx="1285884" cy="1714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851920" y="4478474"/>
            <a:ext cx="1470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Нормативно-правовые документы</a:t>
            </a: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(Указы, Федеральные законы, </a:t>
            </a: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Приказы МО РФ)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129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Приложение № 1 к Приказу начальника академии  от «___» мая 2015 г. №________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№ 1 к Приказу начальника академии  от «__» апреля 2015 г. №_____ </dc:title>
  <cp:lastModifiedBy>Учебный отдел</cp:lastModifiedBy>
  <cp:revision>12</cp:revision>
  <cp:lastPrinted>2015-05-20T07:48:14Z</cp:lastPrinted>
  <dcterms:modified xsi:type="dcterms:W3CDTF">2015-05-20T06:55:26Z</dcterms:modified>
</cp:coreProperties>
</file>