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5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FAD04-57C2-43D4-BE2A-8EC1DA7F75FB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3DCB5-3EAE-4DFD-98E1-4367732E3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403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FAD04-57C2-43D4-BE2A-8EC1DA7F75FB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3DCB5-3EAE-4DFD-98E1-4367732E3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152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FAD04-57C2-43D4-BE2A-8EC1DA7F75FB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3DCB5-3EAE-4DFD-98E1-4367732E3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9837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FAD04-57C2-43D4-BE2A-8EC1DA7F75FB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3DCB5-3EAE-4DFD-98E1-4367732E3776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61874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FAD04-57C2-43D4-BE2A-8EC1DA7F75FB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3DCB5-3EAE-4DFD-98E1-4367732E3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23745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FAD04-57C2-43D4-BE2A-8EC1DA7F75FB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3DCB5-3EAE-4DFD-98E1-4367732E3776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670388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FAD04-57C2-43D4-BE2A-8EC1DA7F75FB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3DCB5-3EAE-4DFD-98E1-4367732E3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5942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FAD04-57C2-43D4-BE2A-8EC1DA7F75FB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3DCB5-3EAE-4DFD-98E1-4367732E3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8391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FAD04-57C2-43D4-BE2A-8EC1DA7F75FB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3DCB5-3EAE-4DFD-98E1-4367732E3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462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FAD04-57C2-43D4-BE2A-8EC1DA7F75FB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3DCB5-3EAE-4DFD-98E1-4367732E3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9032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FAD04-57C2-43D4-BE2A-8EC1DA7F75FB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3DCB5-3EAE-4DFD-98E1-4367732E3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8237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FAD04-57C2-43D4-BE2A-8EC1DA7F75FB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3DCB5-3EAE-4DFD-98E1-4367732E3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516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FAD04-57C2-43D4-BE2A-8EC1DA7F75FB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3DCB5-3EAE-4DFD-98E1-4367732E3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4240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FAD04-57C2-43D4-BE2A-8EC1DA7F75FB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3DCB5-3EAE-4DFD-98E1-4367732E3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245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FAD04-57C2-43D4-BE2A-8EC1DA7F75FB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3DCB5-3EAE-4DFD-98E1-4367732E3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8073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FAD04-57C2-43D4-BE2A-8EC1DA7F75FB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3DCB5-3EAE-4DFD-98E1-4367732E3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4642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FAD04-57C2-43D4-BE2A-8EC1DA7F75FB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3DCB5-3EAE-4DFD-98E1-4367732E3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7348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BAFAD04-57C2-43D4-BE2A-8EC1DA7F75FB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443DCB5-3EAE-4DFD-98E1-4367732E3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28519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1E02319D-A03B-440C-9A92-55C4358D20D7}"/>
              </a:ext>
            </a:extLst>
          </p:cNvPr>
          <p:cNvSpPr txBox="1"/>
          <p:nvPr/>
        </p:nvSpPr>
        <p:spPr>
          <a:xfrm>
            <a:off x="5004048" y="1271582"/>
            <a:ext cx="3816424" cy="53245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ПРЕДНАЗНАЧЕНИЕ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</a:t>
            </a:r>
          </a:p>
          <a:p>
            <a:pPr algn="just"/>
            <a:endParaRPr lang="ru-RU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ПРИМЕНЕНИЯ: </a:t>
            </a:r>
            <a:r>
              <a:rPr lang="ru-RU" sz="1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</a:t>
            </a:r>
          </a:p>
          <a:p>
            <a:pPr algn="just"/>
            <a:endParaRPr lang="ru-RU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СУЩЕСТВУЮЩИЕ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АНАЛОГИ: </a:t>
            </a:r>
            <a:r>
              <a:rPr lang="ru-RU" sz="1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</a:t>
            </a:r>
          </a:p>
          <a:p>
            <a:pPr algn="just"/>
            <a:endParaRPr lang="ru-RU" sz="1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СНАБЖЕНИЕ: </a:t>
            </a:r>
            <a:r>
              <a:rPr lang="ru-RU" sz="1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</a:t>
            </a:r>
          </a:p>
          <a:p>
            <a:pPr algn="just"/>
            <a:endParaRPr lang="ru-RU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000" dirty="0" smtClean="0">
              <a:latin typeface="Times New Roman" panose="02020603050405020304" pitchFamily="18" charset="0"/>
            </a:endParaRPr>
          </a:p>
          <a:p>
            <a:pPr algn="just"/>
            <a:endParaRPr lang="ru-RU" sz="1000" dirty="0">
              <a:latin typeface="Times New Roman" panose="02020603050405020304" pitchFamily="18" charset="0"/>
            </a:endParaRPr>
          </a:p>
          <a:p>
            <a:pPr lvl="0" algn="just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(ПРЕИМУЩЕСТВА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ru-RU" sz="1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</a:t>
            </a:r>
          </a:p>
          <a:p>
            <a:pPr lvl="0" algn="just"/>
            <a:endParaRPr lang="ru-RU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1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1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1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1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FA597445-AD1D-4280-A2A2-FD6341F22E40}"/>
              </a:ext>
            </a:extLst>
          </p:cNvPr>
          <p:cNvSpPr txBox="1"/>
          <p:nvPr/>
        </p:nvSpPr>
        <p:spPr>
          <a:xfrm>
            <a:off x="539552" y="3213965"/>
            <a:ext cx="122413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Должность</a:t>
            </a:r>
          </a:p>
          <a:p>
            <a:pPr algn="ctr"/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Воинское звание</a:t>
            </a:r>
          </a:p>
          <a:p>
            <a:pPr algn="ctr"/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Фамилия Имя Отчество автора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FA597445-AD1D-4280-A2A2-FD6341F22E40}"/>
              </a:ext>
            </a:extLst>
          </p:cNvPr>
          <p:cNvSpPr txBox="1"/>
          <p:nvPr/>
        </p:nvSpPr>
        <p:spPr>
          <a:xfrm>
            <a:off x="2051720" y="3214837"/>
            <a:ext cx="122413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Должность</a:t>
            </a:r>
          </a:p>
          <a:p>
            <a:pPr algn="ctr"/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Воинское звание</a:t>
            </a:r>
          </a:p>
          <a:p>
            <a:pPr algn="ctr"/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Фамилия Имя Отчество автора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FA597445-AD1D-4280-A2A2-FD6341F22E40}"/>
              </a:ext>
            </a:extLst>
          </p:cNvPr>
          <p:cNvSpPr txBox="1"/>
          <p:nvPr/>
        </p:nvSpPr>
        <p:spPr>
          <a:xfrm>
            <a:off x="3484512" y="3224945"/>
            <a:ext cx="122413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Должность</a:t>
            </a:r>
          </a:p>
          <a:p>
            <a:pPr algn="ctr"/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Воинское звание</a:t>
            </a:r>
          </a:p>
          <a:p>
            <a:pPr algn="ctr"/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Фамилия Имя Отчество автора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1E02319D-A03B-440C-9A92-55C4358D20D7}"/>
              </a:ext>
            </a:extLst>
          </p:cNvPr>
          <p:cNvSpPr txBox="1"/>
          <p:nvPr/>
        </p:nvSpPr>
        <p:spPr>
          <a:xfrm>
            <a:off x="539552" y="1271582"/>
            <a:ext cx="1224136" cy="18928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ФОТО </a:t>
            </a:r>
          </a:p>
          <a:p>
            <a:pPr algn="ctr"/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АВТОРА</a:t>
            </a:r>
          </a:p>
          <a:p>
            <a:pPr algn="just"/>
            <a:endParaRPr lang="ru-RU" sz="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900" dirty="0" smtClean="0">
              <a:latin typeface="Times New Roman" panose="02020603050405020304" pitchFamily="18" charset="0"/>
            </a:endParaRPr>
          </a:p>
          <a:p>
            <a:pPr algn="just"/>
            <a:endParaRPr lang="ru-RU" sz="900" dirty="0" smtClean="0">
              <a:latin typeface="Times New Roman" panose="02020603050405020304" pitchFamily="18" charset="0"/>
            </a:endParaRPr>
          </a:p>
          <a:p>
            <a:pPr algn="just"/>
            <a:endParaRPr lang="ru-RU" sz="900" dirty="0">
              <a:latin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1E02319D-A03B-440C-9A92-55C4358D20D7}"/>
              </a:ext>
            </a:extLst>
          </p:cNvPr>
          <p:cNvSpPr txBox="1"/>
          <p:nvPr/>
        </p:nvSpPr>
        <p:spPr>
          <a:xfrm>
            <a:off x="2051720" y="1271582"/>
            <a:ext cx="1224136" cy="18928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ФОТО </a:t>
            </a:r>
          </a:p>
          <a:p>
            <a:pPr algn="ctr"/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АВТОРА</a:t>
            </a:r>
          </a:p>
          <a:p>
            <a:pPr algn="just"/>
            <a:endParaRPr lang="ru-RU" sz="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900" dirty="0" smtClean="0">
              <a:latin typeface="Times New Roman" panose="02020603050405020304" pitchFamily="18" charset="0"/>
            </a:endParaRPr>
          </a:p>
          <a:p>
            <a:pPr algn="just"/>
            <a:endParaRPr lang="ru-RU" sz="900" dirty="0" smtClean="0">
              <a:latin typeface="Times New Roman" panose="02020603050405020304" pitchFamily="18" charset="0"/>
            </a:endParaRPr>
          </a:p>
          <a:p>
            <a:pPr algn="just"/>
            <a:endParaRPr lang="ru-RU" sz="900" dirty="0">
              <a:latin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1E02319D-A03B-440C-9A92-55C4358D20D7}"/>
              </a:ext>
            </a:extLst>
          </p:cNvPr>
          <p:cNvSpPr txBox="1"/>
          <p:nvPr/>
        </p:nvSpPr>
        <p:spPr>
          <a:xfrm>
            <a:off x="3484512" y="1271582"/>
            <a:ext cx="1224136" cy="18928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ФОТО </a:t>
            </a:r>
          </a:p>
          <a:p>
            <a:pPr algn="ctr"/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АВТОРА</a:t>
            </a:r>
          </a:p>
          <a:p>
            <a:pPr algn="just"/>
            <a:endParaRPr lang="ru-RU" sz="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900" dirty="0" smtClean="0">
              <a:latin typeface="Times New Roman" panose="02020603050405020304" pitchFamily="18" charset="0"/>
            </a:endParaRPr>
          </a:p>
          <a:p>
            <a:pPr algn="just"/>
            <a:endParaRPr lang="ru-RU" sz="900" dirty="0" smtClean="0">
              <a:latin typeface="Times New Roman" panose="02020603050405020304" pitchFamily="18" charset="0"/>
            </a:endParaRPr>
          </a:p>
          <a:p>
            <a:pPr algn="just"/>
            <a:endParaRPr lang="ru-RU" sz="900" dirty="0">
              <a:latin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1E02319D-A03B-440C-9A92-55C4358D20D7}"/>
              </a:ext>
            </a:extLst>
          </p:cNvPr>
          <p:cNvSpPr txBox="1"/>
          <p:nvPr/>
        </p:nvSpPr>
        <p:spPr>
          <a:xfrm>
            <a:off x="539095" y="3933849"/>
            <a:ext cx="1224136" cy="18928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Иллюстрирующий материал </a:t>
            </a:r>
          </a:p>
          <a:p>
            <a:pPr algn="just"/>
            <a:endParaRPr lang="ru-RU" sz="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900" dirty="0" smtClean="0">
              <a:latin typeface="Times New Roman" panose="02020603050405020304" pitchFamily="18" charset="0"/>
            </a:endParaRPr>
          </a:p>
          <a:p>
            <a:pPr algn="just"/>
            <a:endParaRPr lang="ru-RU" sz="900" dirty="0" smtClean="0">
              <a:latin typeface="Times New Roman" panose="02020603050405020304" pitchFamily="18" charset="0"/>
            </a:endParaRPr>
          </a:p>
          <a:p>
            <a:pPr algn="just"/>
            <a:endParaRPr lang="ru-RU" sz="900" dirty="0">
              <a:latin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1E02319D-A03B-440C-9A92-55C4358D20D7}"/>
              </a:ext>
            </a:extLst>
          </p:cNvPr>
          <p:cNvSpPr txBox="1"/>
          <p:nvPr/>
        </p:nvSpPr>
        <p:spPr>
          <a:xfrm>
            <a:off x="2035029" y="3933849"/>
            <a:ext cx="1224136" cy="18928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Иллюстрирующий материал </a:t>
            </a:r>
          </a:p>
          <a:p>
            <a:pPr algn="just"/>
            <a:endParaRPr lang="ru-RU" sz="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900" dirty="0" smtClean="0">
              <a:latin typeface="Times New Roman" panose="02020603050405020304" pitchFamily="18" charset="0"/>
            </a:endParaRPr>
          </a:p>
          <a:p>
            <a:pPr algn="just"/>
            <a:endParaRPr lang="ru-RU" sz="900" dirty="0" smtClean="0">
              <a:latin typeface="Times New Roman" panose="02020603050405020304" pitchFamily="18" charset="0"/>
            </a:endParaRPr>
          </a:p>
          <a:p>
            <a:pPr algn="just"/>
            <a:endParaRPr lang="ru-RU" sz="900" dirty="0">
              <a:latin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FA597445-AD1D-4280-A2A2-FD6341F22E40}"/>
              </a:ext>
            </a:extLst>
          </p:cNvPr>
          <p:cNvSpPr txBox="1"/>
          <p:nvPr/>
        </p:nvSpPr>
        <p:spPr>
          <a:xfrm>
            <a:off x="539094" y="5949280"/>
            <a:ext cx="2720071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Пояснение к иллюстрирующему материалу</a:t>
            </a:r>
          </a:p>
          <a:p>
            <a:pPr algn="ctr"/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1E02319D-A03B-440C-9A92-55C4358D20D7}"/>
              </a:ext>
            </a:extLst>
          </p:cNvPr>
          <p:cNvSpPr txBox="1"/>
          <p:nvPr/>
        </p:nvSpPr>
        <p:spPr>
          <a:xfrm>
            <a:off x="3484512" y="3933849"/>
            <a:ext cx="1224136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СКАН </a:t>
            </a:r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ПОЛУЧЕННОГО</a:t>
            </a:r>
            <a:endParaRPr lang="ru-RU" sz="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ПАТЕНТА</a:t>
            </a:r>
          </a:p>
          <a:p>
            <a:pPr algn="just"/>
            <a:endParaRPr lang="ru-RU" sz="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900" dirty="0" smtClean="0">
              <a:latin typeface="Times New Roman" panose="02020603050405020304" pitchFamily="18" charset="0"/>
            </a:endParaRPr>
          </a:p>
          <a:p>
            <a:pPr algn="just"/>
            <a:endParaRPr lang="ru-RU" sz="900" dirty="0" smtClean="0">
              <a:latin typeface="Times New Roman" panose="02020603050405020304" pitchFamily="18" charset="0"/>
            </a:endParaRPr>
          </a:p>
          <a:p>
            <a:pPr algn="just"/>
            <a:endParaRPr lang="ru-RU" sz="900" dirty="0">
              <a:latin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39F6F273-1C79-4E85-A485-D1522CAF2AC9}"/>
              </a:ext>
            </a:extLst>
          </p:cNvPr>
          <p:cNvSpPr txBox="1"/>
          <p:nvPr/>
        </p:nvSpPr>
        <p:spPr>
          <a:xfrm>
            <a:off x="3484512" y="5949280"/>
            <a:ext cx="1224136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000" dirty="0">
                <a:latin typeface="Times New Roman" panose="02020603050405020304" pitchFamily="18" charset="0"/>
              </a:rPr>
              <a:t>Патент на </a:t>
            </a:r>
            <a:r>
              <a:rPr lang="ru-RU" sz="1000" dirty="0" smtClean="0">
                <a:latin typeface="Times New Roman" panose="02020603050405020304" pitchFamily="18" charset="0"/>
              </a:rPr>
              <a:t>изобретение </a:t>
            </a:r>
          </a:p>
          <a:p>
            <a:pPr algn="ctr"/>
            <a:r>
              <a:rPr lang="ru-RU" sz="1000" dirty="0" smtClean="0">
                <a:latin typeface="Times New Roman" panose="02020603050405020304" pitchFamily="18" charset="0"/>
              </a:rPr>
              <a:t>№ …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609600" y="427038"/>
            <a:ext cx="8229600" cy="8445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500" b="1" dirty="0" smtClean="0"/>
              <a:t>НАЗВАНИЕ</a:t>
            </a:r>
            <a:endParaRPr lang="ru-RU" sz="2500" b="1" dirty="0"/>
          </a:p>
        </p:txBody>
      </p:sp>
    </p:spTree>
    <p:extLst>
      <p:ext uri="{BB962C8B-B14F-4D97-AF65-F5344CB8AC3E}">
        <p14:creationId xmlns:p14="http://schemas.microsoft.com/office/powerpoint/2010/main" val="769608005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</TotalTime>
  <Words>65</Words>
  <Application>Microsoft Office PowerPoint</Application>
  <PresentationFormat>Экран (4:3)</PresentationFormat>
  <Paragraphs>110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Century Gothic</vt:lpstr>
      <vt:lpstr>Times New Roman</vt:lpstr>
      <vt:lpstr>Wingdings 3</vt:lpstr>
      <vt:lpstr>Сектор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007</cp:lastModifiedBy>
  <cp:revision>22</cp:revision>
  <dcterms:created xsi:type="dcterms:W3CDTF">2022-09-14T07:21:01Z</dcterms:created>
  <dcterms:modified xsi:type="dcterms:W3CDTF">2025-03-05T06:12:55Z</dcterms:modified>
</cp:coreProperties>
</file>